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D83E9A-3553-4558-B546-E131563A7512}" type="datetimeFigureOut">
              <a:rPr lang="sl-SI" smtClean="0"/>
              <a:t>7.8.2012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462262BD-0EBF-4AE0-B743-03BB13645DDE}" type="slidenum">
              <a:rPr lang="sl-SI" smtClean="0"/>
              <a:t>‹#›</a:t>
            </a:fld>
            <a:endParaRPr lang="sl-SI"/>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D83E9A-3553-4558-B546-E131563A7512}" type="datetimeFigureOut">
              <a:rPr lang="sl-SI" smtClean="0"/>
              <a:t>7.8.2012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D83E9A-3553-4558-B546-E131563A7512}" type="datetimeFigureOut">
              <a:rPr lang="sl-SI" smtClean="0"/>
              <a:t>7.8.2012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D83E9A-3553-4558-B546-E131563A7512}" type="datetimeFigureOut">
              <a:rPr lang="sl-SI" smtClean="0"/>
              <a:t>7.8.2012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462262BD-0EBF-4AE0-B743-03BB13645DDE}" type="slidenum">
              <a:rPr lang="sl-SI" smtClean="0"/>
              <a:t>‹#›</a:t>
            </a:fld>
            <a:endParaRPr lang="sl-SI"/>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D83E9A-3553-4558-B546-E131563A7512}" type="datetimeFigureOut">
              <a:rPr lang="sl-SI" smtClean="0"/>
              <a:t>7.8.2012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FD83E9A-3553-4558-B546-E131563A7512}" type="datetimeFigureOut">
              <a:rPr lang="sl-SI" smtClean="0"/>
              <a:t>7.8.2012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462262BD-0EBF-4AE0-B743-03BB13645DDE}" type="slidenum">
              <a:rPr lang="sl-SI" smtClean="0"/>
              <a:t>‹#›</a:t>
            </a:fld>
            <a:endParaRPr lang="sl-SI"/>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D83E9A-3553-4558-B546-E131563A7512}" type="datetimeFigureOut">
              <a:rPr lang="sl-SI" smtClean="0"/>
              <a:t>7.8.2012</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462262BD-0EBF-4AE0-B743-03BB13645DDE}" type="slidenum">
              <a:rPr lang="sl-SI" smtClean="0"/>
              <a:t>‹#›</a:t>
            </a:fld>
            <a:endParaRPr lang="sl-SI"/>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FD83E9A-3553-4558-B546-E131563A7512}" type="datetimeFigureOut">
              <a:rPr lang="sl-SI" smtClean="0"/>
              <a:t>7.8.2012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83E9A-3553-4558-B546-E131563A7512}" type="datetimeFigureOut">
              <a:rPr lang="sl-SI" smtClean="0"/>
              <a:t>7.8.2012</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83E9A-3553-4558-B546-E131563A7512}" type="datetimeFigureOut">
              <a:rPr lang="sl-SI" smtClean="0"/>
              <a:t>7.8.2012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462262BD-0EBF-4AE0-B743-03BB13645DDE}" type="slidenum">
              <a:rPr lang="sl-SI" smtClean="0"/>
              <a:t>‹#›</a:t>
            </a:fld>
            <a:endParaRPr lang="sl-SI"/>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D83E9A-3553-4558-B546-E131563A7512}" type="datetimeFigureOut">
              <a:rPr lang="sl-SI" smtClean="0"/>
              <a:t>7.8.2012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462262BD-0EBF-4AE0-B743-03BB13645DDE}" type="slidenum">
              <a:rPr lang="sl-SI" smtClean="0"/>
              <a:t>‹#›</a:t>
            </a:fld>
            <a:endParaRPr lang="sl-SI"/>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FD83E9A-3553-4558-B546-E131563A7512}" type="datetimeFigureOut">
              <a:rPr lang="sl-SI" smtClean="0"/>
              <a:t>7.8.2012</a:t>
            </a:fld>
            <a:endParaRPr lang="sl-SI"/>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l-SI"/>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62262BD-0EBF-4AE0-B743-03BB13645DDE}" type="slidenum">
              <a:rPr lang="sl-SI" smtClean="0"/>
              <a:t>‹#›</a:t>
            </a:fld>
            <a:endParaRPr lang="sl-SI"/>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b-EkRHRxSDY" TargetMode="External"/><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www.youtube.com/watch?v=_8WEE2XgXcE"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youtube.com/watch?v=1y2SIIeqy34" TargetMode="Externa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VgJzFh2OTcQ" TargetMode="External"/><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www.youtube.com/watch?v=urtbRmPuLpk" TargetMode="External"/><Relationship Id="rId1" Type="http://schemas.openxmlformats.org/officeDocument/2006/relationships/slideLayout" Target="../slideLayouts/slideLayout5.xml"/><Relationship Id="rId5" Type="http://schemas.openxmlformats.org/officeDocument/2006/relationships/image" Target="../media/image7.jpg"/><Relationship Id="rId4" Type="http://schemas.openxmlformats.org/officeDocument/2006/relationships/hyperlink" Target="http://www.youtube.com/watch?v=m0NJyVCQpI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TjO9khrhlbA" TargetMode="External"/><Relationship Id="rId7" Type="http://schemas.openxmlformats.org/officeDocument/2006/relationships/hyperlink" Target="http://www.youtube.com/watch?v=cnMCdsH5ZcQ" TargetMode="External"/><Relationship Id="rId2" Type="http://schemas.openxmlformats.org/officeDocument/2006/relationships/image" Target="../media/image8.jpeg"/><Relationship Id="rId1" Type="http://schemas.openxmlformats.org/officeDocument/2006/relationships/slideLayout" Target="../slideLayouts/slideLayout8.xml"/><Relationship Id="rId6" Type="http://schemas.openxmlformats.org/officeDocument/2006/relationships/hyperlink" Target="http://www.youtube.com/watch?v=zTuD8k3JvxQ" TargetMode="External"/><Relationship Id="rId5" Type="http://schemas.openxmlformats.org/officeDocument/2006/relationships/hyperlink" Target="http://www.youtube.com/watch?v=9sWENPaVqR8" TargetMode="External"/><Relationship Id="rId4" Type="http://schemas.openxmlformats.org/officeDocument/2006/relationships/hyperlink" Target="http://www.youtube.com/watch?v=pewBRolWwjQ"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79712" y="3140969"/>
            <a:ext cx="5131092" cy="2793696"/>
          </a:xfrm>
        </p:spPr>
        <p:txBody>
          <a:bodyPr>
            <a:normAutofit fontScale="55000" lnSpcReduction="20000"/>
          </a:bodyPr>
          <a:lstStyle/>
          <a:p>
            <a:pPr algn="ctr"/>
            <a:endParaRPr lang="sl-SI" b="1" dirty="0" smtClean="0"/>
          </a:p>
          <a:p>
            <a:pPr algn="ctr"/>
            <a:r>
              <a:rPr lang="sl-SI" b="1" dirty="0" smtClean="0"/>
              <a:t>Avstralski </a:t>
            </a:r>
            <a:r>
              <a:rPr lang="sl-SI" b="1" dirty="0"/>
              <a:t>komorni orkester</a:t>
            </a:r>
            <a:endParaRPr lang="sl-SI" dirty="0"/>
          </a:p>
          <a:p>
            <a:pPr algn="ctr"/>
            <a:r>
              <a:rPr lang="sl-SI" b="1" dirty="0"/>
              <a:t>Richard Tognetti – </a:t>
            </a:r>
            <a:r>
              <a:rPr lang="sl-SI" dirty="0"/>
              <a:t>umetniški vodja in koncertni mojster</a:t>
            </a:r>
          </a:p>
          <a:p>
            <a:pPr algn="ctr"/>
            <a:r>
              <a:rPr lang="sl-SI" b="1" dirty="0"/>
              <a:t>Mick Sowry – </a:t>
            </a:r>
            <a:r>
              <a:rPr lang="sl-SI" dirty="0"/>
              <a:t>režiser in producent                                 </a:t>
            </a:r>
          </a:p>
          <a:p>
            <a:pPr algn="ctr"/>
            <a:r>
              <a:rPr lang="sl-SI" b="1" dirty="0"/>
              <a:t>Jon Frank – </a:t>
            </a:r>
            <a:r>
              <a:rPr lang="sl-SI" dirty="0"/>
              <a:t>vodja fotografije</a:t>
            </a:r>
          </a:p>
          <a:p>
            <a:pPr algn="ctr"/>
            <a:r>
              <a:rPr lang="sl-SI" b="1" dirty="0"/>
              <a:t>Derek Hynd – </a:t>
            </a:r>
            <a:r>
              <a:rPr lang="sl-SI" dirty="0"/>
              <a:t>vodja deskarske ekipe</a:t>
            </a:r>
          </a:p>
          <a:p>
            <a:pPr algn="ctr"/>
            <a:r>
              <a:rPr lang="sl-SI" b="1" dirty="0"/>
              <a:t>Iain Grandage – </a:t>
            </a:r>
            <a:r>
              <a:rPr lang="sl-SI" dirty="0"/>
              <a:t>skladatelj in aranžer</a:t>
            </a:r>
          </a:p>
          <a:p>
            <a:pPr algn="ctr"/>
            <a:r>
              <a:rPr lang="sl-SI" b="1" dirty="0"/>
              <a:t>Brian Ritchie – </a:t>
            </a:r>
            <a:r>
              <a:rPr lang="sl-SI" dirty="0"/>
              <a:t>vokal in bas kitara</a:t>
            </a:r>
          </a:p>
          <a:p>
            <a:pPr algn="ctr"/>
            <a:r>
              <a:rPr lang="sl-SI" b="1" dirty="0"/>
              <a:t>Satu Vänskä – </a:t>
            </a:r>
            <a:r>
              <a:rPr lang="sl-SI" dirty="0"/>
              <a:t>violina in vokal</a:t>
            </a:r>
          </a:p>
          <a:p>
            <a:pPr algn="ctr"/>
            <a:r>
              <a:rPr lang="sl-SI" b="1" dirty="0"/>
              <a:t>Julian Thompson – </a:t>
            </a:r>
            <a:r>
              <a:rPr lang="sl-SI" dirty="0"/>
              <a:t>violončelo</a:t>
            </a:r>
            <a:r>
              <a:rPr lang="sl-SI" b="1" dirty="0"/>
              <a:t> </a:t>
            </a:r>
            <a:endParaRPr lang="sl-SI" dirty="0"/>
          </a:p>
          <a:p>
            <a:pPr algn="ctr"/>
            <a:r>
              <a:rPr lang="sl-SI" b="1" dirty="0"/>
              <a:t>Louis Thorne </a:t>
            </a:r>
            <a:r>
              <a:rPr lang="sl-SI" dirty="0"/>
              <a:t>– projekcija</a:t>
            </a:r>
          </a:p>
          <a:p>
            <a:pPr algn="ctr"/>
            <a:r>
              <a:rPr lang="sl-SI" b="1" dirty="0"/>
              <a:t>Bob Scott – </a:t>
            </a:r>
            <a:r>
              <a:rPr lang="sl-SI" dirty="0"/>
              <a:t>asistent zvoka </a:t>
            </a:r>
          </a:p>
          <a:p>
            <a:endParaRPr lang="sl-SI" dirty="0"/>
          </a:p>
        </p:txBody>
      </p:sp>
      <p:sp>
        <p:nvSpPr>
          <p:cNvPr id="2" name="Title 1"/>
          <p:cNvSpPr>
            <a:spLocks noGrp="1"/>
          </p:cNvSpPr>
          <p:nvPr>
            <p:ph type="ctrTitle"/>
          </p:nvPr>
        </p:nvSpPr>
        <p:spPr>
          <a:xfrm>
            <a:off x="817581" y="476673"/>
            <a:ext cx="7175351" cy="2664296"/>
          </a:xfrm>
        </p:spPr>
        <p:txBody>
          <a:bodyPr/>
          <a:lstStyle/>
          <a:p>
            <a:pPr algn="ctr"/>
            <a:r>
              <a:rPr lang="sl-SI" sz="8000" dirty="0" smtClean="0"/>
              <a:t>GREBEN</a:t>
            </a:r>
            <a:br>
              <a:rPr lang="sl-SI" sz="8000" dirty="0" smtClean="0"/>
            </a:br>
            <a:r>
              <a:rPr lang="sl-SI" sz="8000" dirty="0" smtClean="0"/>
              <a:t>(The Reef)</a:t>
            </a:r>
            <a:endParaRPr lang="sl-SI" sz="8000" dirty="0"/>
          </a:p>
        </p:txBody>
      </p:sp>
    </p:spTree>
    <p:extLst>
      <p:ext uri="{BB962C8B-B14F-4D97-AF65-F5344CB8AC3E}">
        <p14:creationId xmlns:p14="http://schemas.microsoft.com/office/powerpoint/2010/main" val="12103195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660" r="660"/>
          <a:stretch>
            <a:fillRect/>
          </a:stretch>
        </p:blipFill>
        <p:spPr/>
      </p:pic>
      <p:sp>
        <p:nvSpPr>
          <p:cNvPr id="3" name="Text Placeholder 2"/>
          <p:cNvSpPr>
            <a:spLocks noGrp="1"/>
          </p:cNvSpPr>
          <p:nvPr>
            <p:ph type="body" sz="half" idx="2"/>
          </p:nvPr>
        </p:nvSpPr>
        <p:spPr>
          <a:xfrm>
            <a:off x="877887" y="764704"/>
            <a:ext cx="3694114" cy="4104456"/>
          </a:xfrm>
        </p:spPr>
        <p:txBody>
          <a:bodyPr>
            <a:normAutofit/>
          </a:bodyPr>
          <a:lstStyle/>
          <a:p>
            <a:pPr marL="0" indent="0">
              <a:buNone/>
            </a:pPr>
            <a:r>
              <a:rPr lang="sl-SI" sz="1800" dirty="0" smtClean="0"/>
              <a:t>Dogajanje je postavljeno na območje severozahodne Avstralije, na koralni greben </a:t>
            </a:r>
            <a:r>
              <a:rPr lang="sl-SI" sz="1800" dirty="0" err="1" smtClean="0"/>
              <a:t>Ningaloo</a:t>
            </a:r>
            <a:r>
              <a:rPr lang="sl-SI" sz="1800" dirty="0" smtClean="0"/>
              <a:t> - s svojimi 260 km dolžine je eden največjih koralnih grebenov na tem območju in edini priobalni greben.</a:t>
            </a:r>
          </a:p>
          <a:p>
            <a:pPr marL="0" indent="0">
              <a:buNone/>
            </a:pPr>
            <a:endParaRPr lang="sl-SI" sz="1800" dirty="0" smtClean="0"/>
          </a:p>
          <a:p>
            <a:pPr marL="0" indent="0">
              <a:buNone/>
            </a:pPr>
            <a:r>
              <a:rPr lang="sl-SI" sz="1800" dirty="0" smtClean="0"/>
              <a:t>Projekt </a:t>
            </a:r>
            <a:r>
              <a:rPr lang="sl-SI" sz="1800" dirty="0" smtClean="0">
                <a:hlinkClick r:id="rId3"/>
              </a:rPr>
              <a:t>Greben</a:t>
            </a:r>
            <a:r>
              <a:rPr lang="sl-SI" sz="1800" dirty="0" smtClean="0"/>
              <a:t> je nastajal maja letos in je zastavljen </a:t>
            </a:r>
            <a:r>
              <a:rPr lang="sl-SI" sz="1800" dirty="0"/>
              <a:t>kot nemi film z živo glasbeno </a:t>
            </a:r>
            <a:r>
              <a:rPr lang="sl-SI" sz="1800" dirty="0" smtClean="0"/>
              <a:t>spremljavo.</a:t>
            </a:r>
          </a:p>
          <a:p>
            <a:pPr marL="0" indent="0">
              <a:buNone/>
            </a:pPr>
            <a:endParaRPr lang="sl-SI" dirty="0"/>
          </a:p>
        </p:txBody>
      </p:sp>
      <p:sp>
        <p:nvSpPr>
          <p:cNvPr id="4" name="Title 3"/>
          <p:cNvSpPr>
            <a:spLocks noGrp="1"/>
          </p:cNvSpPr>
          <p:nvPr>
            <p:ph type="title"/>
          </p:nvPr>
        </p:nvSpPr>
        <p:spPr/>
        <p:txBody>
          <a:bodyPr/>
          <a:lstStyle/>
          <a:p>
            <a:r>
              <a:rPr lang="sl-SI" dirty="0" smtClean="0"/>
              <a:t>Ningaloo reef</a:t>
            </a:r>
            <a:endParaRPr lang="sl-SI" dirty="0"/>
          </a:p>
        </p:txBody>
      </p:sp>
    </p:spTree>
    <p:extLst>
      <p:ext uri="{BB962C8B-B14F-4D97-AF65-F5344CB8AC3E}">
        <p14:creationId xmlns:p14="http://schemas.microsoft.com/office/powerpoint/2010/main" val="4153590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095" y="1556793"/>
            <a:ext cx="3636085" cy="1368152"/>
          </a:xfrm>
        </p:spPr>
        <p:txBody>
          <a:bodyPr/>
          <a:lstStyle/>
          <a:p>
            <a:r>
              <a:rPr lang="sl-SI" sz="4000" dirty="0" smtClean="0"/>
              <a:t>Greben - odlomek</a:t>
            </a:r>
            <a:endParaRPr lang="sl-SI" sz="4000" dirty="0"/>
          </a:p>
        </p:txBody>
      </p:sp>
      <p:sp>
        <p:nvSpPr>
          <p:cNvPr id="4" name="Text Placeholder 3"/>
          <p:cNvSpPr>
            <a:spLocks noGrp="1"/>
          </p:cNvSpPr>
          <p:nvPr>
            <p:ph type="body" sz="half" idx="2"/>
          </p:nvPr>
        </p:nvSpPr>
        <p:spPr>
          <a:xfrm>
            <a:off x="1075765" y="3284984"/>
            <a:ext cx="3388660" cy="2352336"/>
          </a:xfrm>
        </p:spPr>
        <p:txBody>
          <a:bodyPr>
            <a:normAutofit/>
          </a:bodyPr>
          <a:lstStyle/>
          <a:p>
            <a:r>
              <a:rPr lang="sl-SI" sz="1800" dirty="0" smtClean="0"/>
              <a:t>Upočasnjen posnetek divje igre valov in deskanja spremlja </a:t>
            </a:r>
            <a:r>
              <a:rPr lang="sl-SI" sz="1800" i="1" dirty="0" smtClean="0"/>
              <a:t>Vokaliza </a:t>
            </a:r>
            <a:r>
              <a:rPr lang="sl-SI" sz="1800" dirty="0" smtClean="0"/>
              <a:t>Sergeja Rahmaninova v izvedbi Avstralskega komornega orkestra.</a:t>
            </a:r>
          </a:p>
          <a:p>
            <a:endParaRPr lang="sl-SI" i="1" dirty="0"/>
          </a:p>
          <a:p>
            <a:r>
              <a:rPr lang="sl-SI" sz="2400" b="1" dirty="0" smtClean="0">
                <a:hlinkClick r:id="rId2"/>
              </a:rPr>
              <a:t>VOKALIZA</a:t>
            </a:r>
            <a:endParaRPr lang="sl-SI" sz="2400" b="1" i="1"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44008" y="1916832"/>
            <a:ext cx="3810000" cy="2543175"/>
          </a:xfrm>
        </p:spPr>
      </p:pic>
    </p:spTree>
    <p:extLst>
      <p:ext uri="{BB962C8B-B14F-4D97-AF65-F5344CB8AC3E}">
        <p14:creationId xmlns:p14="http://schemas.microsoft.com/office/powerpoint/2010/main" val="2891262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8024" y="4372168"/>
            <a:ext cx="3517776" cy="1143000"/>
          </a:xfrm>
        </p:spPr>
        <p:txBody>
          <a:bodyPr/>
          <a:lstStyle/>
          <a:p>
            <a:pPr marL="0" indent="0" algn="ctr">
              <a:buNone/>
            </a:pPr>
            <a:r>
              <a:rPr lang="sl-SI" sz="1800" dirty="0" smtClean="0">
                <a:hlinkClick r:id="rId2"/>
              </a:rPr>
              <a:t/>
            </a:r>
            <a:br>
              <a:rPr lang="sl-SI" sz="1800" dirty="0" smtClean="0">
                <a:hlinkClick r:id="rId2"/>
              </a:rPr>
            </a:br>
            <a:r>
              <a:rPr lang="sl-SI" sz="1800" dirty="0" smtClean="0">
                <a:hlinkClick r:id="rId2"/>
              </a:rPr>
              <a:t>Peter Seeger: Where Have all the Flowers gone? </a:t>
            </a:r>
            <a:br>
              <a:rPr lang="sl-SI" sz="1800" dirty="0" smtClean="0">
                <a:hlinkClick r:id="rId2"/>
              </a:rPr>
            </a:br>
            <a:endParaRPr lang="sl-SI" sz="1800" dirty="0"/>
          </a:p>
        </p:txBody>
      </p:sp>
      <p:pic>
        <p:nvPicPr>
          <p:cNvPr id="5" name="Content Placeholder 4"/>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1475656" y="679697"/>
            <a:ext cx="2329096" cy="3109343"/>
          </a:xfrm>
        </p:spPr>
      </p:pic>
      <p:pic>
        <p:nvPicPr>
          <p:cNvPr id="6" name="Content Placeholder 5"/>
          <p:cNvPicPr>
            <a:picLocks noGrp="1" noChangeAspect="1"/>
          </p:cNvPicPr>
          <p:nvPr>
            <p:ph sz="quarter" idx="14"/>
          </p:nvPr>
        </p:nvPicPr>
        <p:blipFill>
          <a:blip r:embed="rId4">
            <a:extLst>
              <a:ext uri="{28A0092B-C50C-407E-A947-70E740481C1C}">
                <a14:useLocalDpi xmlns:a14="http://schemas.microsoft.com/office/drawing/2010/main" val="0"/>
              </a:ext>
            </a:extLst>
          </a:blip>
          <a:stretch>
            <a:fillRect/>
          </a:stretch>
        </p:blipFill>
        <p:spPr>
          <a:xfrm>
            <a:off x="4139952" y="692696"/>
            <a:ext cx="4043192" cy="3096344"/>
          </a:xfrm>
        </p:spPr>
      </p:pic>
      <p:sp>
        <p:nvSpPr>
          <p:cNvPr id="7" name="TextBox 6"/>
          <p:cNvSpPr txBox="1"/>
          <p:nvPr/>
        </p:nvSpPr>
        <p:spPr>
          <a:xfrm>
            <a:off x="1403648" y="4221088"/>
            <a:ext cx="3240360" cy="1754326"/>
          </a:xfrm>
          <a:prstGeom prst="rect">
            <a:avLst/>
          </a:prstGeom>
          <a:noFill/>
        </p:spPr>
        <p:txBody>
          <a:bodyPr wrap="square" rtlCol="0">
            <a:spAutoFit/>
          </a:bodyPr>
          <a:lstStyle/>
          <a:p>
            <a:r>
              <a:rPr lang="sl-SI" dirty="0" smtClean="0"/>
              <a:t>Na koncertu ne boste slišali samo klasične glasbe. Med skladbami se bo znašla tudi pesem </a:t>
            </a:r>
            <a:r>
              <a:rPr lang="sl-SI" i="1" dirty="0" smtClean="0"/>
              <a:t>Kam so šle vse rožice </a:t>
            </a:r>
            <a:r>
              <a:rPr lang="sl-SI" dirty="0" smtClean="0"/>
              <a:t>ameriškega folk pevca Petra ‚Peta‘ Seegerja.</a:t>
            </a:r>
            <a:endParaRPr lang="sl-SI" i="1" dirty="0"/>
          </a:p>
        </p:txBody>
      </p:sp>
    </p:spTree>
    <p:extLst>
      <p:ext uri="{BB962C8B-B14F-4D97-AF65-F5344CB8AC3E}">
        <p14:creationId xmlns:p14="http://schemas.microsoft.com/office/powerpoint/2010/main" val="3800686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6638" r="6638"/>
          <a:stretch>
            <a:fillRect/>
          </a:stretch>
        </p:blipFill>
        <p:spPr/>
      </p:pic>
      <p:sp>
        <p:nvSpPr>
          <p:cNvPr id="3" name="Text Placeholder 2"/>
          <p:cNvSpPr>
            <a:spLocks noGrp="1"/>
          </p:cNvSpPr>
          <p:nvPr>
            <p:ph type="body" sz="half" idx="2"/>
          </p:nvPr>
        </p:nvSpPr>
        <p:spPr>
          <a:xfrm>
            <a:off x="877887" y="980728"/>
            <a:ext cx="3694114" cy="3888432"/>
          </a:xfrm>
        </p:spPr>
        <p:txBody>
          <a:bodyPr>
            <a:normAutofit lnSpcReduction="10000"/>
          </a:bodyPr>
          <a:lstStyle/>
          <a:p>
            <a:r>
              <a:rPr lang="sl-SI" dirty="0" smtClean="0"/>
              <a:t>Velik del filmske projekcije je </a:t>
            </a:r>
            <a:r>
              <a:rPr lang="sl-SI" dirty="0"/>
              <a:t>namenjen deskanju, </a:t>
            </a:r>
            <a:r>
              <a:rPr lang="sl-SI" dirty="0" smtClean="0"/>
              <a:t>predvsem tehniki </a:t>
            </a:r>
            <a:r>
              <a:rPr lang="sl-SI" dirty="0"/>
              <a:t>deskanja brez smernikov, t. i. </a:t>
            </a:r>
            <a:r>
              <a:rPr lang="sl-SI" i="1" dirty="0"/>
              <a:t>Free Friction Surfing, </a:t>
            </a:r>
            <a:r>
              <a:rPr lang="sl-SI" dirty="0"/>
              <a:t>katere velik </a:t>
            </a:r>
            <a:r>
              <a:rPr lang="sl-SI" dirty="0" smtClean="0"/>
              <a:t>zagovornik in navdušenec </a:t>
            </a:r>
            <a:r>
              <a:rPr lang="sl-SI" dirty="0"/>
              <a:t>je </a:t>
            </a:r>
            <a:r>
              <a:rPr lang="sl-SI" dirty="0" smtClean="0"/>
              <a:t>tudi dirigent Richard Tognetti</a:t>
            </a:r>
            <a:r>
              <a:rPr lang="sl-SI" dirty="0"/>
              <a:t>. </a:t>
            </a:r>
            <a:endParaRPr lang="sl-SI" dirty="0" smtClean="0"/>
          </a:p>
          <a:p>
            <a:endParaRPr lang="sl-SI" dirty="0"/>
          </a:p>
          <a:p>
            <a:r>
              <a:rPr lang="sl-SI" dirty="0" smtClean="0"/>
              <a:t>Projekt </a:t>
            </a:r>
            <a:r>
              <a:rPr lang="sl-SI" i="1" dirty="0"/>
              <a:t>Greben</a:t>
            </a:r>
            <a:r>
              <a:rPr lang="sl-SI" dirty="0"/>
              <a:t> </a:t>
            </a:r>
            <a:r>
              <a:rPr lang="sl-SI" dirty="0" smtClean="0"/>
              <a:t>predstavlja višek </a:t>
            </a:r>
            <a:r>
              <a:rPr lang="sl-SI" dirty="0"/>
              <a:t>projektov povezanih z </a:t>
            </a:r>
            <a:r>
              <a:rPr lang="sl-SI" dirty="0" smtClean="0"/>
              <a:t>morjem, </a:t>
            </a:r>
            <a:r>
              <a:rPr lang="sl-SI" dirty="0"/>
              <a:t>deskanjem </a:t>
            </a:r>
            <a:r>
              <a:rPr lang="sl-SI" dirty="0" smtClean="0"/>
              <a:t>in izbrano glasbo. Ne bo manjkala niti prava filmska glasba izpod peresa skladatelja filmske glasbe Wojciecha Kilarja.</a:t>
            </a:r>
          </a:p>
          <a:p>
            <a:pPr algn="ctr"/>
            <a:r>
              <a:rPr lang="sl-SI" sz="2800" dirty="0" smtClean="0">
                <a:hlinkClick r:id="rId3"/>
              </a:rPr>
              <a:t>Orawa</a:t>
            </a:r>
            <a:endParaRPr lang="sl-SI" sz="2800" dirty="0" smtClean="0"/>
          </a:p>
          <a:p>
            <a:endParaRPr lang="sl-SI" dirty="0"/>
          </a:p>
        </p:txBody>
      </p:sp>
      <p:sp>
        <p:nvSpPr>
          <p:cNvPr id="4" name="Title 3"/>
          <p:cNvSpPr>
            <a:spLocks noGrp="1"/>
          </p:cNvSpPr>
          <p:nvPr>
            <p:ph type="title"/>
          </p:nvPr>
        </p:nvSpPr>
        <p:spPr/>
        <p:txBody>
          <a:bodyPr/>
          <a:lstStyle/>
          <a:p>
            <a:r>
              <a:rPr lang="sl-SI" dirty="0" smtClean="0"/>
              <a:t>Free Friction Surfing</a:t>
            </a:r>
            <a:endParaRPr lang="sl-SI" dirty="0"/>
          </a:p>
        </p:txBody>
      </p:sp>
    </p:spTree>
    <p:extLst>
      <p:ext uri="{BB962C8B-B14F-4D97-AF65-F5344CB8AC3E}">
        <p14:creationId xmlns:p14="http://schemas.microsoft.com/office/powerpoint/2010/main" val="3695359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sl-SI" dirty="0" smtClean="0">
                <a:hlinkClick r:id="rId2"/>
              </a:rPr>
              <a:t>Musica surfica</a:t>
            </a:r>
            <a:endParaRPr lang="sl-SI" dirty="0"/>
          </a:p>
        </p:txBody>
      </p:sp>
      <p:pic>
        <p:nvPicPr>
          <p:cNvPr id="7" name="Content Placeholder 6"/>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458119" y="1400175"/>
            <a:ext cx="2743200" cy="2743200"/>
          </a:xfrm>
        </p:spPr>
      </p:pic>
      <p:sp>
        <p:nvSpPr>
          <p:cNvPr id="4" name="Text Placeholder 3"/>
          <p:cNvSpPr>
            <a:spLocks noGrp="1"/>
          </p:cNvSpPr>
          <p:nvPr>
            <p:ph type="body" sz="quarter" idx="3"/>
          </p:nvPr>
        </p:nvSpPr>
        <p:spPr/>
        <p:txBody>
          <a:bodyPr/>
          <a:lstStyle/>
          <a:p>
            <a:r>
              <a:rPr lang="sl-SI" dirty="0" smtClean="0">
                <a:hlinkClick r:id="rId4"/>
              </a:rPr>
              <a:t>The Glide</a:t>
            </a:r>
            <a:endParaRPr lang="sl-SI" dirty="0"/>
          </a:p>
        </p:txBody>
      </p:sp>
      <p:pic>
        <p:nvPicPr>
          <p:cNvPr id="8" name="Content Placeholder 7"/>
          <p:cNvPicPr>
            <a:picLocks noGrp="1" noChangeAspect="1"/>
          </p:cNvPicPr>
          <p:nvPr>
            <p:ph sz="quarter" idx="4"/>
          </p:nvPr>
        </p:nvPicPr>
        <p:blipFill>
          <a:blip r:embed="rId5">
            <a:extLst>
              <a:ext uri="{28A0092B-C50C-407E-A947-70E740481C1C}">
                <a14:useLocalDpi xmlns:a14="http://schemas.microsoft.com/office/drawing/2010/main" val="0"/>
              </a:ext>
            </a:extLst>
          </a:blip>
          <a:stretch>
            <a:fillRect/>
          </a:stretch>
        </p:blipFill>
        <p:spPr>
          <a:xfrm>
            <a:off x="5159804" y="1398588"/>
            <a:ext cx="2316891" cy="2743200"/>
          </a:xfrm>
        </p:spPr>
      </p:pic>
      <p:sp>
        <p:nvSpPr>
          <p:cNvPr id="6" name="Title 5"/>
          <p:cNvSpPr>
            <a:spLocks noGrp="1"/>
          </p:cNvSpPr>
          <p:nvPr>
            <p:ph type="title"/>
          </p:nvPr>
        </p:nvSpPr>
        <p:spPr>
          <a:xfrm>
            <a:off x="1115616" y="4372168"/>
            <a:ext cx="7190185" cy="1505104"/>
          </a:xfrm>
        </p:spPr>
        <p:txBody>
          <a:bodyPr/>
          <a:lstStyle/>
          <a:p>
            <a:pPr algn="ctr"/>
            <a:r>
              <a:rPr lang="sl-SI" sz="1800" dirty="0" smtClean="0">
                <a:effectLst>
                  <a:reflection blurRad="6350" endPos="0" dir="5400000" sy="-100000" algn="bl" rotWithShape="0"/>
                </a:effectLst>
              </a:rPr>
              <a:t>Velja si pogledati  tudi dva pretekla projekta zasedbe, ki se bo predstavila na mariborskem koncertu. Gre za odlomka iz filmskih projekcij </a:t>
            </a:r>
            <a:r>
              <a:rPr lang="sl-SI" sz="1800" i="1" dirty="0" smtClean="0">
                <a:effectLst>
                  <a:reflection blurRad="6350" endPos="0" dir="5400000" sy="-100000" algn="bl" rotWithShape="0"/>
                </a:effectLst>
              </a:rPr>
              <a:t>Musica surfica</a:t>
            </a:r>
            <a:r>
              <a:rPr lang="sl-SI" sz="1800" dirty="0" smtClean="0">
                <a:effectLst>
                  <a:reflection blurRad="6350" endPos="0" dir="5400000" sy="-100000" algn="bl" rotWithShape="0"/>
                </a:effectLst>
              </a:rPr>
              <a:t> in </a:t>
            </a:r>
            <a:r>
              <a:rPr lang="sl-SI" sz="1800" i="1" dirty="0" smtClean="0">
                <a:effectLst>
                  <a:reflection blurRad="6350" endPos="0" dir="5400000" sy="-100000" algn="bl" rotWithShape="0"/>
                </a:effectLst>
              </a:rPr>
              <a:t>The Glide (Drsenje), </a:t>
            </a:r>
            <a:r>
              <a:rPr lang="sl-SI" sz="1800" dirty="0" smtClean="0">
                <a:effectLst>
                  <a:reflection blurRad="6350" endPos="0" dir="5400000" sy="-100000" algn="bl" rotWithShape="0"/>
                </a:effectLst>
              </a:rPr>
              <a:t>ki prav tako združujeta deskanje na vodi, čudovito naravo in glasbo.</a:t>
            </a:r>
            <a:endParaRPr lang="sl-SI" sz="1800" dirty="0">
              <a:effectLst>
                <a:reflection blurRad="6350" endPos="0" dir="5400000" sy="-100000" algn="bl" rotWithShape="0"/>
              </a:effectLst>
            </a:endParaRPr>
          </a:p>
        </p:txBody>
      </p:sp>
    </p:spTree>
    <p:extLst>
      <p:ext uri="{BB962C8B-B14F-4D97-AF65-F5344CB8AC3E}">
        <p14:creationId xmlns:p14="http://schemas.microsoft.com/office/powerpoint/2010/main" val="3014092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095" y="2348880"/>
            <a:ext cx="3636085" cy="1368152"/>
          </a:xfrm>
        </p:spPr>
        <p:txBody>
          <a:bodyPr/>
          <a:lstStyle/>
          <a:p>
            <a:r>
              <a:rPr lang="sl-SI" sz="1600" dirty="0" smtClean="0"/>
              <a:t>Za konec pa še nekaj povezav na odlomke skladb, ki jih boste slišali. </a:t>
            </a:r>
            <a:br>
              <a:rPr lang="sl-SI" sz="1600" dirty="0" smtClean="0"/>
            </a:br>
            <a:r>
              <a:rPr lang="sl-SI" sz="1600" dirty="0"/>
              <a:t/>
            </a:r>
            <a:br>
              <a:rPr lang="sl-SI" sz="1600" dirty="0"/>
            </a:br>
            <a:r>
              <a:rPr lang="sl-SI" sz="1600" dirty="0" smtClean="0"/>
              <a:t>Na učnem listu izpolnite prvi del in, glede na videno in slišano v tej predstavitvi, povejte kakšna so vaša pričakovanja. </a:t>
            </a:r>
            <a:br>
              <a:rPr lang="sl-SI" sz="1600" dirty="0" smtClean="0"/>
            </a:br>
            <a:r>
              <a:rPr lang="sl-SI" sz="1600" dirty="0"/>
              <a:t/>
            </a:r>
            <a:br>
              <a:rPr lang="sl-SI" sz="1600" dirty="0"/>
            </a:br>
            <a:r>
              <a:rPr lang="sl-SI" sz="1600" dirty="0" smtClean="0"/>
              <a:t>Drugi del boste izpolnili po koncertu.</a:t>
            </a:r>
            <a:endParaRPr lang="sl-SI" sz="1600"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0" y="1340768"/>
            <a:ext cx="4104456" cy="3600400"/>
          </a:xfrm>
        </p:spPr>
      </p:pic>
      <p:sp>
        <p:nvSpPr>
          <p:cNvPr id="4" name="Text Placeholder 3"/>
          <p:cNvSpPr>
            <a:spLocks noGrp="1"/>
          </p:cNvSpPr>
          <p:nvPr>
            <p:ph type="body" sz="half" idx="2"/>
          </p:nvPr>
        </p:nvSpPr>
        <p:spPr>
          <a:xfrm>
            <a:off x="1043608" y="3861048"/>
            <a:ext cx="3388660" cy="2160240"/>
          </a:xfrm>
        </p:spPr>
        <p:txBody>
          <a:bodyPr>
            <a:normAutofit/>
          </a:bodyPr>
          <a:lstStyle/>
          <a:p>
            <a:r>
              <a:rPr lang="sl-SI" sz="1800" dirty="0" smtClean="0">
                <a:hlinkClick r:id="rId3"/>
              </a:rPr>
              <a:t>D. Šostakovič: Allegro molto</a:t>
            </a:r>
            <a:endParaRPr lang="sl-SI" sz="1800" dirty="0" smtClean="0"/>
          </a:p>
          <a:p>
            <a:r>
              <a:rPr lang="sl-SI" sz="1800" dirty="0" smtClean="0">
                <a:hlinkClick r:id="rId4"/>
              </a:rPr>
              <a:t>L. </a:t>
            </a:r>
            <a:r>
              <a:rPr lang="sl-SI" sz="1800" dirty="0">
                <a:hlinkClick r:id="rId4"/>
              </a:rPr>
              <a:t>v</a:t>
            </a:r>
            <a:r>
              <a:rPr lang="sl-SI" sz="1800" dirty="0" smtClean="0">
                <a:hlinkClick r:id="rId4"/>
              </a:rPr>
              <a:t>an Beethoven: Cavatina</a:t>
            </a:r>
            <a:endParaRPr lang="sl-SI" sz="1800" dirty="0" smtClean="0"/>
          </a:p>
          <a:p>
            <a:r>
              <a:rPr lang="sl-SI" sz="1800" dirty="0" smtClean="0">
                <a:hlinkClick r:id="rId5"/>
              </a:rPr>
              <a:t>G. Ligeti: Ramifications</a:t>
            </a:r>
            <a:endParaRPr lang="sl-SI" sz="1800" dirty="0" smtClean="0"/>
          </a:p>
          <a:p>
            <a:r>
              <a:rPr lang="sl-SI" sz="1800" dirty="0" smtClean="0">
                <a:hlinkClick r:id="rId6"/>
              </a:rPr>
              <a:t>Alice in Chains: Them Bones</a:t>
            </a:r>
            <a:r>
              <a:rPr lang="sl-SI" sz="1800" dirty="0" smtClean="0"/>
              <a:t> </a:t>
            </a:r>
          </a:p>
          <a:p>
            <a:r>
              <a:rPr lang="sl-SI" sz="1800" dirty="0" smtClean="0">
                <a:hlinkClick r:id="rId7"/>
              </a:rPr>
              <a:t>J. P. Rameau: Les Vents</a:t>
            </a:r>
            <a:endParaRPr lang="sl-SI" sz="1800" dirty="0"/>
          </a:p>
        </p:txBody>
      </p:sp>
    </p:spTree>
    <p:extLst>
      <p:ext uri="{BB962C8B-B14F-4D97-AF65-F5344CB8AC3E}">
        <p14:creationId xmlns:p14="http://schemas.microsoft.com/office/powerpoint/2010/main" val="2556896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869160"/>
            <a:ext cx="9144000" cy="1368152"/>
          </a:xfrm>
        </p:spPr>
        <p:txBody>
          <a:bodyPr/>
          <a:lstStyle/>
          <a:p>
            <a:pPr algn="ctr"/>
            <a:r>
              <a:rPr lang="sl-SI" dirty="0" smtClean="0">
                <a:effectLst>
                  <a:reflection blurRad="6350" endPos="0" dir="5400000" sy="-100000" algn="bl" rotWithShape="0"/>
                </a:effectLst>
              </a:rPr>
              <a:t>Uživajte na predstavi!</a:t>
            </a:r>
            <a:endParaRPr lang="sl-SI" dirty="0">
              <a:effectLst>
                <a:reflection blurRad="6350" endPos="0" dir="5400000" sy="-100000" algn="bl" rotWithShape="0"/>
              </a:effectLst>
            </a:endParaRPr>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467544" y="620688"/>
            <a:ext cx="3475037" cy="347503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404664"/>
            <a:ext cx="3400425" cy="134302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1256" y="1988840"/>
            <a:ext cx="3629944" cy="2511921"/>
          </a:xfrm>
          <a:prstGeom prst="rect">
            <a:avLst/>
          </a:prstGeom>
        </p:spPr>
      </p:pic>
    </p:spTree>
    <p:extLst>
      <p:ext uri="{BB962C8B-B14F-4D97-AF65-F5344CB8AC3E}">
        <p14:creationId xmlns:p14="http://schemas.microsoft.com/office/powerpoint/2010/main" val="4001598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142</TotalTime>
  <Words>326</Words>
  <Application>Microsoft Office PowerPoint</Application>
  <PresentationFormat>Diaprojekcija na zaslonu (4:3)</PresentationFormat>
  <Paragraphs>38</Paragraphs>
  <Slides>8</Slides>
  <Notes>0</Notes>
  <HiddenSlides>0</HiddenSlides>
  <MMClips>0</MMClips>
  <ScaleCrop>false</ScaleCrop>
  <HeadingPairs>
    <vt:vector size="4" baseType="variant">
      <vt:variant>
        <vt:lpstr>Tema</vt:lpstr>
      </vt:variant>
      <vt:variant>
        <vt:i4>1</vt:i4>
      </vt:variant>
      <vt:variant>
        <vt:lpstr>Naslovi diapozitivov</vt:lpstr>
      </vt:variant>
      <vt:variant>
        <vt:i4>8</vt:i4>
      </vt:variant>
    </vt:vector>
  </HeadingPairs>
  <TitlesOfParts>
    <vt:vector size="9" baseType="lpstr">
      <vt:lpstr>Slipstream</vt:lpstr>
      <vt:lpstr>GREBEN (The Reef)</vt:lpstr>
      <vt:lpstr>Ningaloo reef</vt:lpstr>
      <vt:lpstr>Greben - odlomek</vt:lpstr>
      <vt:lpstr> Peter Seeger: Where Have all the Flowers gone?  </vt:lpstr>
      <vt:lpstr>Free Friction Surfing</vt:lpstr>
      <vt:lpstr>Velja si pogledati  tudi dva pretekla projekta zasedbe, ki se bo predstavila na mariborskem koncertu. Gre za odlomka iz filmskih projekcij Musica surfica in The Glide (Drsenje), ki prav tako združujeta deskanje na vodi, čudovito naravo in glasbo.</vt:lpstr>
      <vt:lpstr>Za konec pa še nekaj povezav na odlomke skladb, ki jih boste slišali.   Na učnem listu izpolnite prvi del in, glede na videno in slišano v tej predstavitvi, povejte kakšna so vaša pričakovanja.   Drugi del boste izpolnili po koncertu.</vt:lpstr>
      <vt:lpstr>Uživajte na predstavi!</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GREBEN (The Reef)</dc:title>
  <dc:creator>Mihael Kozjek</dc:creator>
  <cp:lastModifiedBy>Festival Ana</cp:lastModifiedBy>
  <cp:revision>29</cp:revision>
  <dcterms:created xsi:type="dcterms:W3CDTF">2012-08-07T08:13:29Z</dcterms:created>
  <dcterms:modified xsi:type="dcterms:W3CDTF">2012-08-07T13:54:26Z</dcterms:modified>
</cp:coreProperties>
</file>